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8"/>
  </p:notesMasterIdLst>
  <p:sldIdLst>
    <p:sldId id="257" r:id="rId2"/>
    <p:sldId id="258" r:id="rId3"/>
    <p:sldId id="259" r:id="rId4"/>
    <p:sldId id="260" r:id="rId5"/>
    <p:sldId id="263" r:id="rId6"/>
    <p:sldId id="262" r:id="rId7"/>
    <p:sldId id="264" r:id="rId8"/>
    <p:sldId id="265" r:id="rId9"/>
    <p:sldId id="271" r:id="rId10"/>
    <p:sldId id="273" r:id="rId11"/>
    <p:sldId id="268" r:id="rId12"/>
    <p:sldId id="269" r:id="rId13"/>
    <p:sldId id="272" r:id="rId14"/>
    <p:sldId id="274" r:id="rId15"/>
    <p:sldId id="270"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2D077D-E38C-4E20-BB6B-F8D0891504A9}" type="datetimeFigureOut">
              <a:rPr lang="en-GB" smtClean="0"/>
              <a:pPr/>
              <a:t>20/03/2018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A1F1F7-3886-4982-ACCF-6DBDA327C4BC}" type="slidenum">
              <a:rPr lang="en-GB" smtClean="0"/>
              <a:pPr/>
              <a:t>‹#›</a:t>
            </a:fld>
            <a:endParaRPr lang="en-GB" dirty="0"/>
          </a:p>
        </p:txBody>
      </p:sp>
    </p:spTree>
    <p:extLst>
      <p:ext uri="{BB962C8B-B14F-4D97-AF65-F5344CB8AC3E}">
        <p14:creationId xmlns="" xmlns:p14="http://schemas.microsoft.com/office/powerpoint/2010/main" val="609640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A</a:t>
            </a:r>
            <a:r>
              <a:rPr lang="en-GB" baseline="0" dirty="0" smtClean="0"/>
              <a:t> BALL GAME?</a:t>
            </a:r>
            <a:endParaRPr lang="en-GB" dirty="0"/>
          </a:p>
        </p:txBody>
      </p:sp>
      <p:sp>
        <p:nvSpPr>
          <p:cNvPr id="4" name="Slide Number Placeholder 3"/>
          <p:cNvSpPr>
            <a:spLocks noGrp="1"/>
          </p:cNvSpPr>
          <p:nvPr>
            <p:ph type="sldNum" sz="quarter" idx="10"/>
          </p:nvPr>
        </p:nvSpPr>
        <p:spPr/>
        <p:txBody>
          <a:bodyPr/>
          <a:lstStyle/>
          <a:p>
            <a:fld id="{CFA1F1F7-3886-4982-ACCF-6DBDA327C4BC}" type="slidenum">
              <a:rPr lang="en-GB" smtClean="0"/>
              <a:pPr/>
              <a:t>1</a:t>
            </a:fld>
            <a:endParaRPr lang="en-GB" dirty="0"/>
          </a:p>
        </p:txBody>
      </p:sp>
    </p:spTree>
    <p:extLst>
      <p:ext uri="{BB962C8B-B14F-4D97-AF65-F5344CB8AC3E}">
        <p14:creationId xmlns="" xmlns:p14="http://schemas.microsoft.com/office/powerpoint/2010/main" val="1040614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FC</a:t>
            </a:r>
            <a:r>
              <a:rPr lang="en-GB" baseline="0" dirty="0" smtClean="0"/>
              <a:t> REEDSWOOD LADIES TEAM</a:t>
            </a:r>
            <a:endParaRPr lang="en-GB" dirty="0"/>
          </a:p>
        </p:txBody>
      </p:sp>
      <p:sp>
        <p:nvSpPr>
          <p:cNvPr id="4" name="Slide Number Placeholder 3"/>
          <p:cNvSpPr>
            <a:spLocks noGrp="1"/>
          </p:cNvSpPr>
          <p:nvPr>
            <p:ph type="sldNum" sz="quarter" idx="10"/>
          </p:nvPr>
        </p:nvSpPr>
        <p:spPr/>
        <p:txBody>
          <a:bodyPr/>
          <a:lstStyle/>
          <a:p>
            <a:fld id="{CFA1F1F7-3886-4982-ACCF-6DBDA327C4BC}" type="slidenum">
              <a:rPr lang="en-GB" smtClean="0"/>
              <a:pPr/>
              <a:t>12</a:t>
            </a:fld>
            <a:endParaRPr lang="en-GB" dirty="0"/>
          </a:p>
        </p:txBody>
      </p:sp>
    </p:spTree>
    <p:extLst>
      <p:ext uri="{BB962C8B-B14F-4D97-AF65-F5344CB8AC3E}">
        <p14:creationId xmlns="" xmlns:p14="http://schemas.microsoft.com/office/powerpoint/2010/main" val="2321509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A BALL GAME?</a:t>
            </a:r>
            <a:endParaRPr lang="en-GB" dirty="0"/>
          </a:p>
        </p:txBody>
      </p:sp>
      <p:sp>
        <p:nvSpPr>
          <p:cNvPr id="4" name="Slide Number Placeholder 3"/>
          <p:cNvSpPr>
            <a:spLocks noGrp="1"/>
          </p:cNvSpPr>
          <p:nvPr>
            <p:ph type="sldNum" sz="quarter" idx="10"/>
          </p:nvPr>
        </p:nvSpPr>
        <p:spPr/>
        <p:txBody>
          <a:bodyPr/>
          <a:lstStyle/>
          <a:p>
            <a:fld id="{CFA1F1F7-3886-4982-ACCF-6DBDA327C4BC}" type="slidenum">
              <a:rPr lang="en-GB" smtClean="0"/>
              <a:pPr/>
              <a:t>15</a:t>
            </a:fld>
            <a:endParaRPr lang="en-GB" dirty="0"/>
          </a:p>
        </p:txBody>
      </p:sp>
    </p:spTree>
    <p:extLst>
      <p:ext uri="{BB962C8B-B14F-4D97-AF65-F5344CB8AC3E}">
        <p14:creationId xmlns="" xmlns:p14="http://schemas.microsoft.com/office/powerpoint/2010/main" val="1796197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JBG?: AIMS &amp; OBJECTIVES.</a:t>
            </a:r>
            <a:endParaRPr lang="en-GB" dirty="0"/>
          </a:p>
        </p:txBody>
      </p:sp>
      <p:sp>
        <p:nvSpPr>
          <p:cNvPr id="4" name="Slide Number Placeholder 3"/>
          <p:cNvSpPr>
            <a:spLocks noGrp="1"/>
          </p:cNvSpPr>
          <p:nvPr>
            <p:ph type="sldNum" sz="quarter" idx="10"/>
          </p:nvPr>
        </p:nvSpPr>
        <p:spPr/>
        <p:txBody>
          <a:bodyPr/>
          <a:lstStyle/>
          <a:p>
            <a:fld id="{CFA1F1F7-3886-4982-ACCF-6DBDA327C4BC}" type="slidenum">
              <a:rPr lang="en-GB" smtClean="0"/>
              <a:pPr/>
              <a:t>2</a:t>
            </a:fld>
            <a:endParaRPr lang="en-GB" dirty="0"/>
          </a:p>
        </p:txBody>
      </p:sp>
    </p:spTree>
    <p:extLst>
      <p:ext uri="{BB962C8B-B14F-4D97-AF65-F5344CB8AC3E}">
        <p14:creationId xmlns="" xmlns:p14="http://schemas.microsoft.com/office/powerpoint/2010/main" val="902108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PATRON:</a:t>
            </a:r>
            <a:r>
              <a:rPr lang="en-GB" baseline="0" dirty="0" smtClean="0"/>
              <a:t> ANDIE WORRALL.</a:t>
            </a:r>
            <a:endParaRPr lang="en-GB" dirty="0"/>
          </a:p>
        </p:txBody>
      </p:sp>
      <p:sp>
        <p:nvSpPr>
          <p:cNvPr id="4" name="Slide Number Placeholder 3"/>
          <p:cNvSpPr>
            <a:spLocks noGrp="1"/>
          </p:cNvSpPr>
          <p:nvPr>
            <p:ph type="sldNum" sz="quarter" idx="10"/>
          </p:nvPr>
        </p:nvSpPr>
        <p:spPr/>
        <p:txBody>
          <a:bodyPr/>
          <a:lstStyle/>
          <a:p>
            <a:fld id="{CFA1F1F7-3886-4982-ACCF-6DBDA327C4BC}" type="slidenum">
              <a:rPr lang="en-GB" smtClean="0"/>
              <a:pPr/>
              <a:t>3</a:t>
            </a:fld>
            <a:endParaRPr lang="en-GB" dirty="0"/>
          </a:p>
        </p:txBody>
      </p:sp>
    </p:spTree>
    <p:extLst>
      <p:ext uri="{BB962C8B-B14F-4D97-AF65-F5344CB8AC3E}">
        <p14:creationId xmlns="" xmlns:p14="http://schemas.microsoft.com/office/powerpoint/2010/main" val="181630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Andie and friends play for JBG? in 2013.</a:t>
            </a:r>
            <a:endParaRPr lang="en-GB" dirty="0"/>
          </a:p>
        </p:txBody>
      </p:sp>
      <p:sp>
        <p:nvSpPr>
          <p:cNvPr id="4" name="Slide Number Placeholder 3"/>
          <p:cNvSpPr>
            <a:spLocks noGrp="1"/>
          </p:cNvSpPr>
          <p:nvPr>
            <p:ph type="sldNum" sz="quarter" idx="10"/>
          </p:nvPr>
        </p:nvSpPr>
        <p:spPr/>
        <p:txBody>
          <a:bodyPr/>
          <a:lstStyle/>
          <a:p>
            <a:fld id="{CFA1F1F7-3886-4982-ACCF-6DBDA327C4BC}" type="slidenum">
              <a:rPr lang="en-GB" smtClean="0"/>
              <a:pPr/>
              <a:t>4</a:t>
            </a:fld>
            <a:endParaRPr lang="en-GB" dirty="0"/>
          </a:p>
        </p:txBody>
      </p:sp>
    </p:spTree>
    <p:extLst>
      <p:ext uri="{BB962C8B-B14F-4D97-AF65-F5344CB8AC3E}">
        <p14:creationId xmlns="" xmlns:p14="http://schemas.microsoft.com/office/powerpoint/2010/main" val="3483146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JBG? Ladies Futsal Team.</a:t>
            </a:r>
            <a:endParaRPr lang="en-GB" dirty="0"/>
          </a:p>
        </p:txBody>
      </p:sp>
      <p:sp>
        <p:nvSpPr>
          <p:cNvPr id="4" name="Slide Number Placeholder 3"/>
          <p:cNvSpPr>
            <a:spLocks noGrp="1"/>
          </p:cNvSpPr>
          <p:nvPr>
            <p:ph type="sldNum" sz="quarter" idx="10"/>
          </p:nvPr>
        </p:nvSpPr>
        <p:spPr/>
        <p:txBody>
          <a:bodyPr/>
          <a:lstStyle/>
          <a:p>
            <a:fld id="{CFA1F1F7-3886-4982-ACCF-6DBDA327C4BC}" type="slidenum">
              <a:rPr lang="en-GB" smtClean="0"/>
              <a:pPr/>
              <a:t>5</a:t>
            </a:fld>
            <a:endParaRPr lang="en-GB" dirty="0"/>
          </a:p>
        </p:txBody>
      </p:sp>
    </p:spTree>
    <p:extLst>
      <p:ext uri="{BB962C8B-B14F-4D97-AF65-F5344CB8AC3E}">
        <p14:creationId xmlns="" xmlns:p14="http://schemas.microsoft.com/office/powerpoint/2010/main" val="1724042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AFC Rushden &amp; Diamonds Ladies.</a:t>
            </a:r>
            <a:endParaRPr lang="en-GB" dirty="0"/>
          </a:p>
        </p:txBody>
      </p:sp>
      <p:sp>
        <p:nvSpPr>
          <p:cNvPr id="4" name="Slide Number Placeholder 3"/>
          <p:cNvSpPr>
            <a:spLocks noGrp="1"/>
          </p:cNvSpPr>
          <p:nvPr>
            <p:ph type="sldNum" sz="quarter" idx="10"/>
          </p:nvPr>
        </p:nvSpPr>
        <p:spPr/>
        <p:txBody>
          <a:bodyPr/>
          <a:lstStyle/>
          <a:p>
            <a:fld id="{CFA1F1F7-3886-4982-ACCF-6DBDA327C4BC}" type="slidenum">
              <a:rPr lang="en-GB" smtClean="0"/>
              <a:pPr/>
              <a:t>6</a:t>
            </a:fld>
            <a:endParaRPr lang="en-GB" dirty="0"/>
          </a:p>
        </p:txBody>
      </p:sp>
    </p:spTree>
    <p:extLst>
      <p:ext uri="{BB962C8B-B14F-4D97-AF65-F5344CB8AC3E}">
        <p14:creationId xmlns="" xmlns:p14="http://schemas.microsoft.com/office/powerpoint/2010/main" val="1194072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Birmingham City Ladies FC.</a:t>
            </a:r>
            <a:endParaRPr lang="en-GB" dirty="0"/>
          </a:p>
        </p:txBody>
      </p:sp>
      <p:sp>
        <p:nvSpPr>
          <p:cNvPr id="4" name="Slide Number Placeholder 3"/>
          <p:cNvSpPr>
            <a:spLocks noGrp="1"/>
          </p:cNvSpPr>
          <p:nvPr>
            <p:ph type="sldNum" sz="quarter" idx="10"/>
          </p:nvPr>
        </p:nvSpPr>
        <p:spPr/>
        <p:txBody>
          <a:bodyPr/>
          <a:lstStyle/>
          <a:p>
            <a:fld id="{CFA1F1F7-3886-4982-ACCF-6DBDA327C4BC}" type="slidenum">
              <a:rPr lang="en-GB" smtClean="0"/>
              <a:pPr/>
              <a:t>7</a:t>
            </a:fld>
            <a:endParaRPr lang="en-GB" dirty="0"/>
          </a:p>
        </p:txBody>
      </p:sp>
    </p:spTree>
    <p:extLst>
      <p:ext uri="{BB962C8B-B14F-4D97-AF65-F5344CB8AC3E}">
        <p14:creationId xmlns="" xmlns:p14="http://schemas.microsoft.com/office/powerpoint/2010/main" val="940357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Wythenshawe Amateurs Ladies FC.</a:t>
            </a:r>
            <a:endParaRPr lang="en-GB" dirty="0"/>
          </a:p>
        </p:txBody>
      </p:sp>
      <p:sp>
        <p:nvSpPr>
          <p:cNvPr id="4" name="Slide Number Placeholder 3"/>
          <p:cNvSpPr>
            <a:spLocks noGrp="1"/>
          </p:cNvSpPr>
          <p:nvPr>
            <p:ph type="sldNum" sz="quarter" idx="10"/>
          </p:nvPr>
        </p:nvSpPr>
        <p:spPr/>
        <p:txBody>
          <a:bodyPr/>
          <a:lstStyle/>
          <a:p>
            <a:fld id="{CFA1F1F7-3886-4982-ACCF-6DBDA327C4BC}" type="slidenum">
              <a:rPr lang="en-GB" smtClean="0"/>
              <a:pPr/>
              <a:t>8</a:t>
            </a:fld>
            <a:endParaRPr lang="en-GB" dirty="0"/>
          </a:p>
        </p:txBody>
      </p:sp>
    </p:spTree>
    <p:extLst>
      <p:ext uri="{BB962C8B-B14F-4D97-AF65-F5344CB8AC3E}">
        <p14:creationId xmlns="" xmlns:p14="http://schemas.microsoft.com/office/powerpoint/2010/main" val="2497703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Burton Albion Ladies FC</a:t>
            </a:r>
            <a:endParaRPr lang="en-GB" dirty="0"/>
          </a:p>
        </p:txBody>
      </p:sp>
      <p:sp>
        <p:nvSpPr>
          <p:cNvPr id="4" name="Slide Number Placeholder 3"/>
          <p:cNvSpPr>
            <a:spLocks noGrp="1"/>
          </p:cNvSpPr>
          <p:nvPr>
            <p:ph type="sldNum" sz="quarter" idx="10"/>
          </p:nvPr>
        </p:nvSpPr>
        <p:spPr/>
        <p:txBody>
          <a:bodyPr/>
          <a:lstStyle/>
          <a:p>
            <a:fld id="{CFA1F1F7-3886-4982-ACCF-6DBDA327C4BC}" type="slidenum">
              <a:rPr lang="en-GB" smtClean="0"/>
              <a:pPr/>
              <a:t>11</a:t>
            </a:fld>
            <a:endParaRPr lang="en-GB" dirty="0"/>
          </a:p>
        </p:txBody>
      </p:sp>
    </p:spTree>
    <p:extLst>
      <p:ext uri="{BB962C8B-B14F-4D97-AF65-F5344CB8AC3E}">
        <p14:creationId xmlns="" xmlns:p14="http://schemas.microsoft.com/office/powerpoint/2010/main" val="724505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232F5504-2E9C-41D4-9CDB-71833C0F46F2}" type="datetimeFigureOut">
              <a:rPr lang="en-GB" smtClean="0"/>
              <a:pPr/>
              <a:t>20/03/2018</a:t>
            </a:fld>
            <a:endParaRPr lang="en-GB"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GB"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0A93CD8-F3F0-4F1D-BB14-E1FFE84D4DF0}"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2F5504-2E9C-41D4-9CDB-71833C0F46F2}" type="datetimeFigureOut">
              <a:rPr lang="en-GB" smtClean="0"/>
              <a:pPr/>
              <a:t>20/03/2018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0A93CD8-F3F0-4F1D-BB14-E1FFE84D4DF0}"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2F5504-2E9C-41D4-9CDB-71833C0F46F2}" type="datetimeFigureOut">
              <a:rPr lang="en-GB" smtClean="0"/>
              <a:pPr/>
              <a:t>20/03/2018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0A93CD8-F3F0-4F1D-BB14-E1FFE84D4DF0}"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232F5504-2E9C-41D4-9CDB-71833C0F46F2}" type="datetimeFigureOut">
              <a:rPr lang="en-GB" smtClean="0"/>
              <a:pPr/>
              <a:t>20/03/2018</a:t>
            </a:fld>
            <a:endParaRPr lang="en-GB" dirty="0"/>
          </a:p>
        </p:txBody>
      </p:sp>
      <p:sp>
        <p:nvSpPr>
          <p:cNvPr id="5" name="Footer Placeholder 4"/>
          <p:cNvSpPr>
            <a:spLocks noGrp="1"/>
          </p:cNvSpPr>
          <p:nvPr>
            <p:ph type="ftr" sz="quarter" idx="11"/>
          </p:nvPr>
        </p:nvSpPr>
        <p:spPr>
          <a:xfrm>
            <a:off x="457200" y="6480969"/>
            <a:ext cx="4260056" cy="300831"/>
          </a:xfrm>
        </p:spPr>
        <p:txBody>
          <a:bodyPr/>
          <a:lstStyle/>
          <a:p>
            <a:endParaRPr lang="en-GB" dirty="0"/>
          </a:p>
        </p:txBody>
      </p:sp>
      <p:sp>
        <p:nvSpPr>
          <p:cNvPr id="6" name="Slide Number Placeholder 5"/>
          <p:cNvSpPr>
            <a:spLocks noGrp="1"/>
          </p:cNvSpPr>
          <p:nvPr>
            <p:ph type="sldNum" sz="quarter" idx="12"/>
          </p:nvPr>
        </p:nvSpPr>
        <p:spPr/>
        <p:txBody>
          <a:bodyPr/>
          <a:lstStyle/>
          <a:p>
            <a:fld id="{70A93CD8-F3F0-4F1D-BB14-E1FFE84D4DF0}"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232F5504-2E9C-41D4-9CDB-71833C0F46F2}" type="datetimeFigureOut">
              <a:rPr lang="en-GB" smtClean="0"/>
              <a:pPr/>
              <a:t>20/03/2018</a:t>
            </a:fld>
            <a:endParaRPr lang="en-GB" dirty="0"/>
          </a:p>
        </p:txBody>
      </p:sp>
      <p:sp>
        <p:nvSpPr>
          <p:cNvPr id="5" name="Footer Placeholder 4"/>
          <p:cNvSpPr>
            <a:spLocks noGrp="1"/>
          </p:cNvSpPr>
          <p:nvPr>
            <p:ph type="ftr" sz="quarter" idx="11"/>
          </p:nvPr>
        </p:nvSpPr>
        <p:spPr>
          <a:xfrm>
            <a:off x="2619376" y="6480969"/>
            <a:ext cx="4260056" cy="300831"/>
          </a:xfrm>
        </p:spPr>
        <p:txBody>
          <a:bodyPr/>
          <a:lstStyle/>
          <a:p>
            <a:endParaRPr lang="en-GB" dirty="0"/>
          </a:p>
        </p:txBody>
      </p:sp>
      <p:sp>
        <p:nvSpPr>
          <p:cNvPr id="6" name="Slide Number Placeholder 5"/>
          <p:cNvSpPr>
            <a:spLocks noGrp="1"/>
          </p:cNvSpPr>
          <p:nvPr>
            <p:ph type="sldNum" sz="quarter" idx="12"/>
          </p:nvPr>
        </p:nvSpPr>
        <p:spPr>
          <a:xfrm>
            <a:off x="8451056" y="809624"/>
            <a:ext cx="502920" cy="300831"/>
          </a:xfrm>
        </p:spPr>
        <p:txBody>
          <a:bodyPr/>
          <a:lstStyle/>
          <a:p>
            <a:fld id="{70A93CD8-F3F0-4F1D-BB14-E1FFE84D4DF0}" type="slidenum">
              <a:rPr lang="en-GB" smtClean="0"/>
              <a:pPr/>
              <a:t>‹#›</a:t>
            </a:fld>
            <a:endParaRPr lang="en-GB"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232F5504-2E9C-41D4-9CDB-71833C0F46F2}" type="datetimeFigureOut">
              <a:rPr lang="en-GB" smtClean="0"/>
              <a:pPr/>
              <a:t>20/03/2018</a:t>
            </a:fld>
            <a:endParaRPr lang="en-GB" dirty="0"/>
          </a:p>
        </p:txBody>
      </p:sp>
      <p:sp>
        <p:nvSpPr>
          <p:cNvPr id="6" name="Footer Placeholder 5"/>
          <p:cNvSpPr>
            <a:spLocks noGrp="1"/>
          </p:cNvSpPr>
          <p:nvPr>
            <p:ph type="ftr" sz="quarter" idx="11"/>
          </p:nvPr>
        </p:nvSpPr>
        <p:spPr>
          <a:xfrm>
            <a:off x="457200" y="6480969"/>
            <a:ext cx="4260056" cy="301752"/>
          </a:xfrm>
        </p:spPr>
        <p:txBody>
          <a:bodyPr/>
          <a:lstStyle/>
          <a:p>
            <a:endParaRPr lang="en-GB" dirty="0"/>
          </a:p>
        </p:txBody>
      </p:sp>
      <p:sp>
        <p:nvSpPr>
          <p:cNvPr id="7" name="Slide Number Placeholder 6"/>
          <p:cNvSpPr>
            <a:spLocks noGrp="1"/>
          </p:cNvSpPr>
          <p:nvPr>
            <p:ph type="sldNum" sz="quarter" idx="12"/>
          </p:nvPr>
        </p:nvSpPr>
        <p:spPr>
          <a:xfrm>
            <a:off x="7589520" y="6480969"/>
            <a:ext cx="502920" cy="301752"/>
          </a:xfrm>
        </p:spPr>
        <p:txBody>
          <a:bodyPr/>
          <a:lstStyle/>
          <a:p>
            <a:fld id="{70A93CD8-F3F0-4F1D-BB14-E1FFE84D4DF0}"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232F5504-2E9C-41D4-9CDB-71833C0F46F2}" type="datetimeFigureOut">
              <a:rPr lang="en-GB" smtClean="0"/>
              <a:pPr/>
              <a:t>20/03/2018</a:t>
            </a:fld>
            <a:endParaRPr lang="en-GB" dirty="0"/>
          </a:p>
        </p:txBody>
      </p:sp>
      <p:sp>
        <p:nvSpPr>
          <p:cNvPr id="8" name="Footer Placeholder 7"/>
          <p:cNvSpPr>
            <a:spLocks noGrp="1"/>
          </p:cNvSpPr>
          <p:nvPr>
            <p:ph type="ftr" sz="quarter" idx="11"/>
          </p:nvPr>
        </p:nvSpPr>
        <p:spPr>
          <a:xfrm>
            <a:off x="457200" y="6480969"/>
            <a:ext cx="4261104" cy="301752"/>
          </a:xfrm>
        </p:spPr>
        <p:txBody>
          <a:bodyPr/>
          <a:lstStyle/>
          <a:p>
            <a:endParaRPr lang="en-GB"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70A93CD8-F3F0-4F1D-BB14-E1FFE84D4DF0}"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2F5504-2E9C-41D4-9CDB-71833C0F46F2}" type="datetimeFigureOut">
              <a:rPr lang="en-GB" smtClean="0"/>
              <a:pPr/>
              <a:t>20/03/2018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0A93CD8-F3F0-4F1D-BB14-E1FFE84D4DF0}"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232F5504-2E9C-41D4-9CDB-71833C0F46F2}" type="datetimeFigureOut">
              <a:rPr lang="en-GB" smtClean="0"/>
              <a:pPr/>
              <a:t>20/03/2018</a:t>
            </a:fld>
            <a:endParaRPr lang="en-GB" dirty="0"/>
          </a:p>
        </p:txBody>
      </p:sp>
      <p:sp>
        <p:nvSpPr>
          <p:cNvPr id="3" name="Footer Placeholder 2"/>
          <p:cNvSpPr>
            <a:spLocks noGrp="1"/>
          </p:cNvSpPr>
          <p:nvPr>
            <p:ph type="ftr" sz="quarter" idx="11"/>
          </p:nvPr>
        </p:nvSpPr>
        <p:spPr>
          <a:xfrm>
            <a:off x="457200" y="6481890"/>
            <a:ext cx="4260056" cy="300831"/>
          </a:xfrm>
        </p:spPr>
        <p:txBody>
          <a:bodyPr/>
          <a:lstStyle/>
          <a:p>
            <a:endParaRPr lang="en-GB" dirty="0"/>
          </a:p>
        </p:txBody>
      </p:sp>
      <p:sp>
        <p:nvSpPr>
          <p:cNvPr id="4" name="Slide Number Placeholder 3"/>
          <p:cNvSpPr>
            <a:spLocks noGrp="1"/>
          </p:cNvSpPr>
          <p:nvPr>
            <p:ph type="sldNum" sz="quarter" idx="12"/>
          </p:nvPr>
        </p:nvSpPr>
        <p:spPr>
          <a:xfrm>
            <a:off x="7589520" y="6480969"/>
            <a:ext cx="502920" cy="301752"/>
          </a:xfrm>
        </p:spPr>
        <p:txBody>
          <a:bodyPr/>
          <a:lstStyle/>
          <a:p>
            <a:fld id="{70A93CD8-F3F0-4F1D-BB14-E1FFE84D4DF0}"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232F5504-2E9C-41D4-9CDB-71833C0F46F2}" type="datetimeFigureOut">
              <a:rPr lang="en-GB" smtClean="0"/>
              <a:pPr/>
              <a:t>20/03/2018</a:t>
            </a:fld>
            <a:endParaRPr lang="en-GB"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GB"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70A93CD8-F3F0-4F1D-BB14-E1FFE84D4DF0}"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232F5504-2E9C-41D4-9CDB-71833C0F46F2}" type="datetimeFigureOut">
              <a:rPr lang="en-GB" smtClean="0"/>
              <a:pPr/>
              <a:t>20/03/2018</a:t>
            </a:fld>
            <a:endParaRPr lang="en-GB"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GB"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70A93CD8-F3F0-4F1D-BB14-E1FFE84D4DF0}"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32F5504-2E9C-41D4-9CDB-71833C0F46F2}" type="datetimeFigureOut">
              <a:rPr lang="en-GB" smtClean="0"/>
              <a:pPr/>
              <a:t>20/03/2018</a:t>
            </a:fld>
            <a:endParaRPr lang="en-GB"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GB"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0A93CD8-F3F0-4F1D-BB14-E1FFE84D4DF0}"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200" dirty="0" smtClean="0"/>
              <a:t>Ladies partner teams and clubs.  </a:t>
            </a:r>
            <a:endParaRPr lang="en-GB" sz="3200" dirty="0"/>
          </a:p>
        </p:txBody>
      </p:sp>
      <p:sp>
        <p:nvSpPr>
          <p:cNvPr id="3" name="Subtitle 2"/>
          <p:cNvSpPr>
            <a:spLocks noGrp="1"/>
          </p:cNvSpPr>
          <p:nvPr>
            <p:ph type="subTitle" idx="1"/>
          </p:nvPr>
        </p:nvSpPr>
        <p:spPr>
          <a:xfrm>
            <a:off x="4733365" y="4421081"/>
            <a:ext cx="3309803" cy="592096"/>
          </a:xfrm>
        </p:spPr>
        <p:txBody>
          <a:bodyPr>
            <a:normAutofit fontScale="92500"/>
          </a:bodyPr>
          <a:lstStyle/>
          <a:p>
            <a:r>
              <a:rPr lang="en-GB" sz="2000" dirty="0" smtClean="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JUST A BALL GAME?</a:t>
            </a:r>
            <a:endParaRPr lang="en-GB"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16016" y="2636912"/>
            <a:ext cx="3384376" cy="1728192"/>
          </a:xfrm>
          <a:prstGeom prst="rect">
            <a:avLst/>
          </a:prstGeom>
        </p:spPr>
      </p:pic>
    </p:spTree>
    <p:extLst>
      <p:ext uri="{BB962C8B-B14F-4D97-AF65-F5344CB8AC3E}">
        <p14:creationId xmlns="" xmlns:p14="http://schemas.microsoft.com/office/powerpoint/2010/main" val="4038286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Preston North End women</a:t>
            </a:r>
            <a:endParaRPr lang="en-GB" dirty="0"/>
          </a:p>
        </p:txBody>
      </p:sp>
      <p:sp>
        <p:nvSpPr>
          <p:cNvPr id="3" name="Text Placeholder 2"/>
          <p:cNvSpPr>
            <a:spLocks noGrp="1"/>
          </p:cNvSpPr>
          <p:nvPr>
            <p:ph type="body" idx="1"/>
          </p:nvPr>
        </p:nvSpPr>
        <p:spPr/>
        <p:txBody>
          <a:bodyPr/>
          <a:lstStyle/>
          <a:p>
            <a:r>
              <a:rPr lang="en-GB" dirty="0" smtClean="0"/>
              <a:t>Warm up</a:t>
            </a:r>
            <a:endParaRPr lang="en-GB" dirty="0"/>
          </a:p>
        </p:txBody>
      </p:sp>
      <p:sp>
        <p:nvSpPr>
          <p:cNvPr id="5" name="Text Placeholder 4"/>
          <p:cNvSpPr>
            <a:spLocks noGrp="1"/>
          </p:cNvSpPr>
          <p:nvPr>
            <p:ph type="body" sz="half" idx="3"/>
          </p:nvPr>
        </p:nvSpPr>
        <p:spPr/>
        <p:txBody>
          <a:bodyPr/>
          <a:lstStyle/>
          <a:p>
            <a:r>
              <a:rPr lang="en-GB" dirty="0" smtClean="0"/>
              <a:t>Keeper warm up</a:t>
            </a:r>
            <a:endParaRPr lang="en-GB" dirty="0"/>
          </a:p>
        </p:txBody>
      </p:sp>
      <p:pic>
        <p:nvPicPr>
          <p:cNvPr id="7" name="Content Placeholder 6" descr="IMG_0006.JPG"/>
          <p:cNvPicPr>
            <a:picLocks noGrp="1" noChangeAspect="1"/>
          </p:cNvPicPr>
          <p:nvPr>
            <p:ph sz="quarter" idx="2"/>
          </p:nvPr>
        </p:nvPicPr>
        <p:blipFill>
          <a:blip r:embed="rId2" cstate="print"/>
          <a:stretch>
            <a:fillRect/>
          </a:stretch>
        </p:blipFill>
        <p:spPr>
          <a:xfrm>
            <a:off x="3741131" y="660588"/>
            <a:ext cx="3420687" cy="2277687"/>
          </a:xfrm>
        </p:spPr>
      </p:pic>
      <p:pic>
        <p:nvPicPr>
          <p:cNvPr id="8" name="Content Placeholder 7" descr="IMG_0021.JPG"/>
          <p:cNvPicPr>
            <a:picLocks noGrp="1" noChangeAspect="1"/>
          </p:cNvPicPr>
          <p:nvPr>
            <p:ph sz="quarter" idx="4"/>
          </p:nvPr>
        </p:nvPicPr>
        <p:blipFill>
          <a:blip r:embed="rId3" cstate="print"/>
          <a:stretch>
            <a:fillRect/>
          </a:stretch>
        </p:blipFill>
        <p:spPr>
          <a:xfrm>
            <a:off x="3741131" y="3797488"/>
            <a:ext cx="3420687" cy="2277687"/>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latin typeface="Arial" panose="020B0604020202020204" pitchFamily="34" charset="0"/>
                <a:cs typeface="Arial" panose="020B0604020202020204" pitchFamily="34" charset="0"/>
              </a:rPr>
              <a:t>                BURTON  ALBION LADIES FC</a:t>
            </a:r>
            <a:endParaRPr lang="en-GB" sz="28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1"/>
          </p:nvPr>
        </p:nvPicPr>
        <p:blipFill>
          <a:blip r:embed="rId3" cstate="print">
            <a:extLst>
              <a:ext uri="{28A0092B-C50C-407E-A947-70E740481C1C}">
                <a14:useLocalDpi xmlns="" xmlns:a14="http://schemas.microsoft.com/office/drawing/2010/main" val="0"/>
              </a:ext>
            </a:extLst>
          </a:blip>
          <a:stretch>
            <a:fillRect/>
          </a:stretch>
        </p:blipFill>
        <p:spPr>
          <a:xfrm>
            <a:off x="457200" y="2471719"/>
            <a:ext cx="4038600" cy="3027399"/>
          </a:xfrm>
        </p:spPr>
      </p:pic>
      <p:pic>
        <p:nvPicPr>
          <p:cNvPr id="6" name="Content Placeholder 5"/>
          <p:cNvPicPr>
            <a:picLocks noGrp="1" noChangeAspect="1"/>
          </p:cNvPicPr>
          <p:nvPr>
            <p:ph sz="half" idx="2"/>
          </p:nvPr>
        </p:nvPicPr>
        <p:blipFill>
          <a:blip r:embed="rId4" cstate="print">
            <a:extLst>
              <a:ext uri="{28A0092B-C50C-407E-A947-70E740481C1C}">
                <a14:useLocalDpi xmlns="" xmlns:a14="http://schemas.microsoft.com/office/drawing/2010/main" val="0"/>
              </a:ext>
            </a:extLst>
          </a:blip>
          <a:stretch>
            <a:fillRect/>
          </a:stretch>
        </p:blipFill>
        <p:spPr>
          <a:xfrm>
            <a:off x="4648200" y="2471719"/>
            <a:ext cx="4038600" cy="3027399"/>
          </a:xfrm>
        </p:spPr>
      </p:pic>
    </p:spTree>
    <p:extLst>
      <p:ext uri="{BB962C8B-B14F-4D97-AF65-F5344CB8AC3E}">
        <p14:creationId xmlns="" xmlns:p14="http://schemas.microsoft.com/office/powerpoint/2010/main" val="4046173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Arial" panose="020B0604020202020204" pitchFamily="34" charset="0"/>
                <a:cs typeface="Arial" panose="020B0604020202020204" pitchFamily="34" charset="0"/>
              </a:rPr>
              <a:t>  FC REEDSWOOD LADIES TEAM</a:t>
            </a:r>
            <a:endParaRPr lang="en-GB" sz="32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524000" y="1882775"/>
            <a:ext cx="6096000" cy="4572000"/>
          </a:xfrm>
        </p:spPr>
      </p:pic>
    </p:spTree>
    <p:extLst>
      <p:ext uri="{BB962C8B-B14F-4D97-AF65-F5344CB8AC3E}">
        <p14:creationId xmlns="" xmlns:p14="http://schemas.microsoft.com/office/powerpoint/2010/main" val="3198428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Les </a:t>
            </a:r>
            <a:r>
              <a:rPr lang="en-GB" dirty="0" err="1" smtClean="0"/>
              <a:t>Degommuses</a:t>
            </a:r>
            <a:endParaRPr lang="en-GB" dirty="0"/>
          </a:p>
        </p:txBody>
      </p:sp>
      <p:pic>
        <p:nvPicPr>
          <p:cNvPr id="4" name="Content Placeholder 3" descr="unnamed.jpg"/>
          <p:cNvPicPr>
            <a:picLocks noGrp="1" noChangeAspect="1"/>
          </p:cNvPicPr>
          <p:nvPr>
            <p:ph idx="1"/>
          </p:nvPr>
        </p:nvPicPr>
        <p:blipFill>
          <a:blip r:embed="rId2" cstate="print"/>
          <a:stretch>
            <a:fillRect/>
          </a:stretch>
        </p:blipFill>
        <p:spPr>
          <a:xfrm>
            <a:off x="1719262" y="2039937"/>
            <a:ext cx="5705475" cy="425767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JBG? Merseyside</a:t>
            </a:r>
            <a:endParaRPr lang="en-GB" dirty="0"/>
          </a:p>
        </p:txBody>
      </p:sp>
      <p:pic>
        <p:nvPicPr>
          <p:cNvPr id="5" name="Content Placeholder 4" descr="C__Data_Users_DefApps_AppData_INTERNETEXPLORER_Temp_Saved Images_CBnjUbpp.jpg"/>
          <p:cNvPicPr>
            <a:picLocks noGrp="1" noChangeAspect="1"/>
          </p:cNvPicPr>
          <p:nvPr>
            <p:ph sz="half" idx="1"/>
          </p:nvPr>
        </p:nvPicPr>
        <p:blipFill>
          <a:blip r:embed="rId2" cstate="print"/>
          <a:stretch>
            <a:fillRect/>
          </a:stretch>
        </p:blipFill>
        <p:spPr>
          <a:xfrm>
            <a:off x="457200" y="2470944"/>
            <a:ext cx="4038600" cy="3028950"/>
          </a:xfrm>
        </p:spPr>
      </p:pic>
      <p:pic>
        <p:nvPicPr>
          <p:cNvPr id="6" name="Content Placeholder 5" descr="4.jpg"/>
          <p:cNvPicPr>
            <a:picLocks noGrp="1" noChangeAspect="1"/>
          </p:cNvPicPr>
          <p:nvPr>
            <p:ph sz="half" idx="2"/>
          </p:nvPr>
        </p:nvPicPr>
        <p:blipFill>
          <a:blip r:embed="rId3" cstate="print"/>
          <a:stretch>
            <a:fillRect/>
          </a:stretch>
        </p:blipFill>
        <p:spPr>
          <a:xfrm>
            <a:off x="4648200" y="2849127"/>
            <a:ext cx="4038600" cy="2272584"/>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44" y="2286000"/>
            <a:ext cx="8280920" cy="2286000"/>
          </a:xfrm>
          <a:prstGeom prst="rect">
            <a:avLst/>
          </a:prstGeom>
        </p:spPr>
      </p:pic>
    </p:spTree>
    <p:extLst>
      <p:ext uri="{BB962C8B-B14F-4D97-AF65-F5344CB8AC3E}">
        <p14:creationId xmlns="" xmlns:p14="http://schemas.microsoft.com/office/powerpoint/2010/main" val="3716964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         JUST A BALL GAME.CO.UK</a:t>
            </a:r>
            <a:br>
              <a:rPr lang="en-GB" sz="3200" dirty="0" smtClean="0"/>
            </a:br>
            <a:r>
              <a:rPr lang="en-GB" sz="3200" dirty="0" smtClean="0"/>
              <a:t>                 @</a:t>
            </a:r>
            <a:r>
              <a:rPr lang="en-GB" sz="3200" dirty="0" err="1" smtClean="0"/>
              <a:t>justaballgame</a:t>
            </a:r>
            <a:endParaRPr lang="en-GB"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Aims and objectives.</a:t>
            </a:r>
            <a:endParaRPr lang="en-GB" dirty="0"/>
          </a:p>
        </p:txBody>
      </p:sp>
      <p:sp>
        <p:nvSpPr>
          <p:cNvPr id="3" name="Content Placeholder 2"/>
          <p:cNvSpPr>
            <a:spLocks noGrp="1"/>
          </p:cNvSpPr>
          <p:nvPr>
            <p:ph idx="1"/>
          </p:nvPr>
        </p:nvSpPr>
        <p:spPr/>
        <p:txBody>
          <a:bodyPr>
            <a:normAutofit/>
          </a:bodyPr>
          <a:lstStyle/>
          <a:p>
            <a:r>
              <a:rPr lang="en-GB" sz="1600" dirty="0">
                <a:latin typeface="Arial" pitchFamily="34" charset="0"/>
                <a:cs typeface="Arial" pitchFamily="34" charset="0"/>
              </a:rPr>
              <a:t>To encourage and promote football, sport and healthy leisure activities among lesbians, gay men, bisexuals and transgendered people (hereafter referred to as </a:t>
            </a:r>
            <a:r>
              <a:rPr lang="en-GB" sz="1600" dirty="0" smtClean="0">
                <a:latin typeface="Arial" pitchFamily="34" charset="0"/>
                <a:cs typeface="Arial" pitchFamily="34" charset="0"/>
              </a:rPr>
              <a:t>LGBT+) </a:t>
            </a:r>
            <a:r>
              <a:rPr lang="en-GB" sz="1600" dirty="0">
                <a:latin typeface="Arial" pitchFamily="34" charset="0"/>
                <a:cs typeface="Arial" pitchFamily="34" charset="0"/>
              </a:rPr>
              <a:t>regardless of race, religion, sex, age, physical ability, or disability.</a:t>
            </a:r>
          </a:p>
          <a:p>
            <a:r>
              <a:rPr lang="en-GB" sz="1600" dirty="0">
                <a:latin typeface="Arial" pitchFamily="34" charset="0"/>
                <a:cs typeface="Arial" pitchFamily="34" charset="0"/>
              </a:rPr>
              <a:t>To help build a </a:t>
            </a:r>
            <a:r>
              <a:rPr lang="en-GB" sz="1600" dirty="0" smtClean="0">
                <a:latin typeface="Arial" pitchFamily="34" charset="0"/>
                <a:cs typeface="Arial" pitchFamily="34" charset="0"/>
              </a:rPr>
              <a:t>LGBT+ football </a:t>
            </a:r>
            <a:r>
              <a:rPr lang="en-GB" sz="1600" dirty="0">
                <a:latin typeface="Arial" pitchFamily="34" charset="0"/>
                <a:cs typeface="Arial" pitchFamily="34" charset="0"/>
              </a:rPr>
              <a:t>community, linking individuals, organisations, clubs, and associations engaged in football (sport), ensuring an effective communication.</a:t>
            </a:r>
          </a:p>
          <a:p>
            <a:r>
              <a:rPr lang="en-GB" sz="1600" dirty="0">
                <a:latin typeface="Arial" pitchFamily="34" charset="0"/>
                <a:cs typeface="Arial" pitchFamily="34" charset="0"/>
              </a:rPr>
              <a:t>To raise awareness about </a:t>
            </a:r>
            <a:r>
              <a:rPr lang="en-GB" sz="1600" dirty="0" smtClean="0">
                <a:latin typeface="Arial" pitchFamily="34" charset="0"/>
                <a:cs typeface="Arial" pitchFamily="34" charset="0"/>
              </a:rPr>
              <a:t>equality, inclusion </a:t>
            </a:r>
            <a:r>
              <a:rPr lang="en-GB" sz="1600" dirty="0">
                <a:latin typeface="Arial" pitchFamily="34" charset="0"/>
                <a:cs typeface="Arial" pitchFamily="34" charset="0"/>
              </a:rPr>
              <a:t>and diversity, combat discrimination and homophobia in football/sport, and working closely with other initiatives and </a:t>
            </a:r>
            <a:r>
              <a:rPr lang="en-GB" sz="1600" dirty="0" smtClean="0">
                <a:latin typeface="Arial" pitchFamily="34" charset="0"/>
                <a:cs typeface="Arial" pitchFamily="34" charset="0"/>
              </a:rPr>
              <a:t>organisations.</a:t>
            </a:r>
            <a:endParaRPr lang="en-GB" sz="1600" dirty="0">
              <a:latin typeface="Arial" pitchFamily="34" charset="0"/>
              <a:cs typeface="Arial" pitchFamily="34" charset="0"/>
            </a:endParaRPr>
          </a:p>
          <a:p>
            <a:r>
              <a:rPr lang="en-GB" sz="1600" dirty="0">
                <a:latin typeface="Arial" pitchFamily="34" charset="0"/>
                <a:cs typeface="Arial" pitchFamily="34" charset="0"/>
              </a:rPr>
              <a:t>To promote </a:t>
            </a:r>
            <a:r>
              <a:rPr lang="en-GB" sz="1600" dirty="0" smtClean="0">
                <a:latin typeface="Arial" pitchFamily="34" charset="0"/>
                <a:cs typeface="Arial" pitchFamily="34" charset="0"/>
              </a:rPr>
              <a:t>LGBT+ </a:t>
            </a:r>
            <a:r>
              <a:rPr lang="en-GB" sz="1600" dirty="0">
                <a:latin typeface="Arial" pitchFamily="34" charset="0"/>
                <a:cs typeface="Arial" pitchFamily="34" charset="0"/>
              </a:rPr>
              <a:t>engagement in sport and leisure activities through participation and/or volunteering in football/ sport.</a:t>
            </a:r>
          </a:p>
          <a:p>
            <a:r>
              <a:rPr lang="en-GB" sz="1600" dirty="0">
                <a:latin typeface="Arial" pitchFamily="34" charset="0"/>
                <a:cs typeface="Arial" pitchFamily="34" charset="0"/>
              </a:rPr>
              <a:t>To promote </a:t>
            </a:r>
            <a:r>
              <a:rPr lang="en-GB" sz="1600" dirty="0" smtClean="0">
                <a:latin typeface="Arial" pitchFamily="34" charset="0"/>
                <a:cs typeface="Arial" pitchFamily="34" charset="0"/>
              </a:rPr>
              <a:t>LGBT+ </a:t>
            </a:r>
            <a:r>
              <a:rPr lang="en-GB" sz="1600" dirty="0">
                <a:latin typeface="Arial" pitchFamily="34" charset="0"/>
                <a:cs typeface="Arial" pitchFamily="34" charset="0"/>
              </a:rPr>
              <a:t>representation in mainstream football/sport and encourage </a:t>
            </a:r>
            <a:r>
              <a:rPr lang="en-GB" sz="1600" dirty="0" smtClean="0">
                <a:latin typeface="Arial" pitchFamily="34" charset="0"/>
                <a:cs typeface="Arial" pitchFamily="34" charset="0"/>
              </a:rPr>
              <a:t>LGBT+ </a:t>
            </a:r>
            <a:r>
              <a:rPr lang="en-GB" sz="1600" dirty="0">
                <a:latin typeface="Arial" pitchFamily="34" charset="0"/>
                <a:cs typeface="Arial" pitchFamily="34" charset="0"/>
              </a:rPr>
              <a:t>involvement in the wider sporting community from elite to grass roots.</a:t>
            </a:r>
          </a:p>
          <a:p>
            <a:r>
              <a:rPr lang="en-GB" sz="1600" dirty="0">
                <a:latin typeface="Arial" pitchFamily="34" charset="0"/>
                <a:cs typeface="Arial" pitchFamily="34" charset="0"/>
              </a:rPr>
              <a:t>In pursuit of these aims </a:t>
            </a:r>
            <a:r>
              <a:rPr lang="en-GB" sz="1600" dirty="0" smtClean="0">
                <a:latin typeface="Arial" pitchFamily="34" charset="0"/>
                <a:cs typeface="Arial" pitchFamily="34" charset="0"/>
              </a:rPr>
              <a:t>our</a:t>
            </a:r>
            <a:r>
              <a:rPr lang="en-GB" sz="1600" dirty="0" smtClean="0">
                <a:latin typeface="Arial" pitchFamily="34" charset="0"/>
                <a:cs typeface="Arial" pitchFamily="34" charset="0"/>
              </a:rPr>
              <a:t> organisation </a:t>
            </a:r>
            <a:r>
              <a:rPr lang="en-GB" sz="1600" dirty="0">
                <a:latin typeface="Arial" pitchFamily="34" charset="0"/>
                <a:cs typeface="Arial" pitchFamily="34" charset="0"/>
              </a:rPr>
              <a:t>will promote equal opportunities and encourage gender parity.</a:t>
            </a:r>
          </a:p>
          <a:p>
            <a:endParaRPr lang="en-GB" sz="1600" dirty="0">
              <a:latin typeface="Arial" pitchFamily="34" charset="0"/>
              <a:cs typeface="Arial" pitchFamily="34" charset="0"/>
            </a:endParaRPr>
          </a:p>
        </p:txBody>
      </p:sp>
    </p:spTree>
    <p:extLst>
      <p:ext uri="{BB962C8B-B14F-4D97-AF65-F5344CB8AC3E}">
        <p14:creationId xmlns="" xmlns:p14="http://schemas.microsoft.com/office/powerpoint/2010/main" val="1223887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404664"/>
            <a:ext cx="2239272" cy="4464496"/>
          </a:xfrm>
        </p:spPr>
        <p:txBody>
          <a:bodyPr>
            <a:normAutofit/>
          </a:bodyPr>
          <a:lstStyle/>
          <a:p>
            <a:r>
              <a:rPr lang="en-GB" sz="2000" dirty="0" smtClean="0">
                <a:latin typeface="Arial" panose="020B0604020202020204" pitchFamily="34" charset="0"/>
                <a:cs typeface="Arial" panose="020B0604020202020204" pitchFamily="34" charset="0"/>
              </a:rPr>
              <a:t>                        </a:t>
            </a:r>
            <a:r>
              <a:rPr lang="en-GB" sz="2000" dirty="0" smtClean="0">
                <a:solidFill>
                  <a:schemeClr val="tx1"/>
                </a:solidFill>
                <a:latin typeface="Arial" panose="020B0604020202020204" pitchFamily="34" charset="0"/>
                <a:cs typeface="Arial" panose="020B0604020202020204" pitchFamily="34" charset="0"/>
              </a:rPr>
              <a:t>PATRON</a:t>
            </a:r>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                ANDIE WORRALL</a:t>
            </a:r>
            <a:endParaRPr lang="en-GB" sz="2000" dirty="0">
              <a:latin typeface="Arial" panose="020B0604020202020204" pitchFamily="34" charset="0"/>
              <a:cs typeface="Arial" panose="020B0604020202020204" pitchFamily="34" charset="0"/>
            </a:endParaRPr>
          </a:p>
        </p:txBody>
      </p:sp>
      <p:pic>
        <p:nvPicPr>
          <p:cNvPr id="9" name="Picture Placeholder 8"/>
          <p:cNvPicPr>
            <a:picLocks noGrp="1" noChangeAspect="1"/>
          </p:cNvPicPr>
          <p:nvPr>
            <p:ph type="pic" idx="1"/>
          </p:nvPr>
        </p:nvPicPr>
        <p:blipFill>
          <a:blip r:embed="rId3"/>
          <a:stretch>
            <a:fillRect/>
          </a:stretch>
        </p:blipFill>
        <p:spPr>
          <a:xfrm>
            <a:off x="1576828" y="404664"/>
            <a:ext cx="1885888" cy="4680520"/>
          </a:xfrm>
        </p:spPr>
      </p:pic>
      <p:sp>
        <p:nvSpPr>
          <p:cNvPr id="4" name="Text Placeholder 3"/>
          <p:cNvSpPr>
            <a:spLocks noGrp="1"/>
          </p:cNvSpPr>
          <p:nvPr>
            <p:ph type="body" sz="half" idx="2"/>
          </p:nvPr>
        </p:nvSpPr>
        <p:spPr>
          <a:xfrm>
            <a:off x="1143000" y="5301208"/>
            <a:ext cx="7333488" cy="1296144"/>
          </a:xfrm>
        </p:spPr>
        <p:txBody>
          <a:bodyPr>
            <a:normAutofit/>
          </a:bodyPr>
          <a:lstStyle/>
          <a:p>
            <a:r>
              <a:rPr lang="en-GB" dirty="0">
                <a:latin typeface="Arial" pitchFamily="34" charset="0"/>
                <a:cs typeface="Arial" pitchFamily="34" charset="0"/>
              </a:rPr>
              <a:t>"It's something I have close to my heart, something I have thought about for a while, now, it’s a big step to take. I’m not sure if others will follow the same path, but, I hope that I can inspire young people and show that being a lesbian and playing at the top level in women’s football is not detriment to the career path you can carve out for yourself. When you think about it around three quarters of women who play the game identify as being LGBT."</a:t>
            </a:r>
          </a:p>
        </p:txBody>
      </p:sp>
    </p:spTree>
    <p:extLst>
      <p:ext uri="{BB962C8B-B14F-4D97-AF65-F5344CB8AC3E}">
        <p14:creationId xmlns="" xmlns:p14="http://schemas.microsoft.com/office/powerpoint/2010/main" val="3986229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2400" dirty="0" smtClean="0">
                <a:latin typeface="Arial" panose="020B0604020202020204" pitchFamily="34" charset="0"/>
                <a:cs typeface="Arial" panose="020B0604020202020204" pitchFamily="34" charset="0"/>
              </a:rPr>
              <a:t> Partner Teams and Clubs in the Women’s Game.</a:t>
            </a:r>
            <a:endParaRPr lang="en-GB" sz="24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2946400" y="2855595"/>
            <a:ext cx="3251200" cy="2626360"/>
          </a:xfrm>
        </p:spPr>
      </p:pic>
    </p:spTree>
    <p:extLst>
      <p:ext uri="{BB962C8B-B14F-4D97-AF65-F5344CB8AC3E}">
        <p14:creationId xmlns="" xmlns:p14="http://schemas.microsoft.com/office/powerpoint/2010/main" val="101363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latin typeface="Arial" panose="020B0604020202020204" pitchFamily="34" charset="0"/>
                <a:cs typeface="Arial" panose="020B0604020202020204" pitchFamily="34" charset="0"/>
              </a:rPr>
              <a:t> JUST A BALL GAME? LADIES FUTSAL TEAM</a:t>
            </a:r>
            <a:endParaRPr lang="en-GB" sz="24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938943" y="2412711"/>
            <a:ext cx="5266113" cy="3512127"/>
          </a:xfrm>
        </p:spPr>
      </p:pic>
    </p:spTree>
    <p:extLst>
      <p:ext uri="{BB962C8B-B14F-4D97-AF65-F5344CB8AC3E}">
        <p14:creationId xmlns="" xmlns:p14="http://schemas.microsoft.com/office/powerpoint/2010/main" val="3422452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Arial" panose="020B0604020202020204" pitchFamily="34" charset="0"/>
                <a:cs typeface="Arial" panose="020B0604020202020204" pitchFamily="34" charset="0"/>
              </a:rPr>
              <a:t>   </a:t>
            </a:r>
            <a:r>
              <a:rPr lang="en-GB" sz="3600" dirty="0" smtClean="0">
                <a:latin typeface="Arial" panose="020B0604020202020204" pitchFamily="34" charset="0"/>
                <a:cs typeface="Arial" panose="020B0604020202020204" pitchFamily="34" charset="0"/>
              </a:rPr>
              <a:t>AFC Rushden &amp; Diamonds Ladies</a:t>
            </a:r>
            <a:endParaRPr lang="en-GB" sz="3600"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524000" y="1882775"/>
            <a:ext cx="6096000" cy="4572000"/>
          </a:xfrm>
        </p:spPr>
      </p:pic>
    </p:spTree>
    <p:extLst>
      <p:ext uri="{BB962C8B-B14F-4D97-AF65-F5344CB8AC3E}">
        <p14:creationId xmlns="" xmlns:p14="http://schemas.microsoft.com/office/powerpoint/2010/main" val="2639835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8184" y="404664"/>
            <a:ext cx="1807224" cy="4104456"/>
          </a:xfrm>
        </p:spPr>
        <p:txBody>
          <a:bodyPr>
            <a:normAutofit/>
          </a:bodyPr>
          <a:lstStyle/>
          <a:p>
            <a:r>
              <a:rPr lang="en-GB" sz="2000" dirty="0" smtClean="0">
                <a:latin typeface="Arial" panose="020B0604020202020204" pitchFamily="34" charset="0"/>
                <a:cs typeface="Arial" panose="020B0604020202020204" pitchFamily="34" charset="0"/>
              </a:rPr>
              <a:t>Birmingham City Ladies FC</a:t>
            </a:r>
            <a:endParaRPr lang="en-GB" sz="2000" dirty="0">
              <a:latin typeface="Arial" panose="020B0604020202020204" pitchFamily="34" charset="0"/>
              <a:cs typeface="Arial" panose="020B0604020202020204" pitchFamily="34" charset="0"/>
            </a:endParaRPr>
          </a:p>
        </p:txBody>
      </p:sp>
      <p:pic>
        <p:nvPicPr>
          <p:cNvPr id="5" name="Picture Placeholder 4"/>
          <p:cNvPicPr>
            <a:picLocks noGrp="1" noChangeAspect="1"/>
          </p:cNvPicPr>
          <p:nvPr>
            <p:ph type="pic" idx="1"/>
          </p:nvPr>
        </p:nvPicPr>
        <p:blipFill>
          <a:blip r:embed="rId3" cstate="print">
            <a:extLst>
              <a:ext uri="{28A0092B-C50C-407E-A947-70E740481C1C}">
                <a14:useLocalDpi xmlns="" xmlns:a14="http://schemas.microsoft.com/office/drawing/2010/main" val="0"/>
              </a:ext>
            </a:extLst>
          </a:blip>
          <a:srcRect t="18831" b="18831"/>
          <a:stretch>
            <a:fillRect/>
          </a:stretch>
        </p:blipFill>
        <p:spPr>
          <a:xfrm>
            <a:off x="1138237" y="373966"/>
            <a:ext cx="4801915" cy="3703106"/>
          </a:xfrm>
        </p:spPr>
      </p:pic>
      <p:sp>
        <p:nvSpPr>
          <p:cNvPr id="4" name="Text Placeholder 3"/>
          <p:cNvSpPr>
            <a:spLocks noGrp="1"/>
          </p:cNvSpPr>
          <p:nvPr>
            <p:ph type="body" sz="half" idx="2"/>
          </p:nvPr>
        </p:nvSpPr>
        <p:spPr>
          <a:xfrm>
            <a:off x="1143000" y="4869160"/>
            <a:ext cx="7333488" cy="1684040"/>
          </a:xfrm>
        </p:spPr>
        <p:txBody>
          <a:bodyPr>
            <a:normAutofit fontScale="92500" lnSpcReduction="20000"/>
          </a:bodyPr>
          <a:lstStyle/>
          <a:p>
            <a:r>
              <a:rPr lang="en-GB" dirty="0"/>
              <a:t>Birmingham City Ladies Football Club was formed in 1968 by a group of female fans who played local friendly matches until 1970.</a:t>
            </a:r>
          </a:p>
          <a:p>
            <a:r>
              <a:rPr lang="en-GB" dirty="0"/>
              <a:t>In March 2010 the Club was announced as a founder member of the FA WSL. The Club's successful application was underwritten by Birmingham City's owner Carson Yeung.</a:t>
            </a:r>
            <a:br>
              <a:rPr lang="en-GB" dirty="0"/>
            </a:br>
            <a:r>
              <a:rPr lang="en-GB" dirty="0"/>
              <a:t>n May 2012 the Club won their first FA Women's Cup, beating Chelsea on penalties in the final at Ashton Gate in Bristol.</a:t>
            </a:r>
          </a:p>
          <a:p>
            <a:r>
              <a:rPr lang="en-GB" dirty="0"/>
              <a:t>Also in 2012, for the second consecutive year, the Club finished 2nd in the FA WSL and were runners-up in the Continental Cup Final, both to Arsenal. The 2nd place finish in the league qualified Birmingham for the 2013–14 UEFA Women's Champions League round of 32.</a:t>
            </a:r>
          </a:p>
          <a:p>
            <a:endParaRPr lang="en-GB" dirty="0"/>
          </a:p>
        </p:txBody>
      </p:sp>
    </p:spTree>
    <p:extLst>
      <p:ext uri="{BB962C8B-B14F-4D97-AF65-F5344CB8AC3E}">
        <p14:creationId xmlns="" xmlns:p14="http://schemas.microsoft.com/office/powerpoint/2010/main" val="3681116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000" dirty="0" smtClean="0">
                <a:latin typeface="Arial" panose="020B0604020202020204" pitchFamily="34" charset="0"/>
                <a:cs typeface="Arial" panose="020B0604020202020204" pitchFamily="34" charset="0"/>
              </a:rPr>
              <a:t>               WYTHENSHAWE AMATEURS LADIES FC </a:t>
            </a:r>
            <a:endParaRPr lang="en-GB" sz="2000"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2175856" y="2414789"/>
            <a:ext cx="4792287" cy="3507971"/>
          </a:xfrm>
        </p:spPr>
      </p:pic>
    </p:spTree>
    <p:extLst>
      <p:ext uri="{BB962C8B-B14F-4D97-AF65-F5344CB8AC3E}">
        <p14:creationId xmlns="" xmlns:p14="http://schemas.microsoft.com/office/powerpoint/2010/main" val="4132638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Preston North End Women</a:t>
            </a:r>
            <a:endParaRPr lang="en-GB" dirty="0"/>
          </a:p>
        </p:txBody>
      </p:sp>
      <p:pic>
        <p:nvPicPr>
          <p:cNvPr id="4" name="Content Placeholder 3" descr="IMG_0113 (2).jpg"/>
          <p:cNvPicPr>
            <a:picLocks noGrp="1" noChangeAspect="1"/>
          </p:cNvPicPr>
          <p:nvPr>
            <p:ph idx="1"/>
          </p:nvPr>
        </p:nvPicPr>
        <p:blipFill>
          <a:blip r:embed="rId2" cstate="print"/>
          <a:stretch>
            <a:fillRect/>
          </a:stretch>
        </p:blipFill>
        <p:spPr>
          <a:xfrm>
            <a:off x="1238596" y="2414789"/>
            <a:ext cx="6666807" cy="3507971"/>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92</TotalTime>
  <Words>467</Words>
  <Application>Microsoft Office PowerPoint</Application>
  <PresentationFormat>On-screen Show (4:3)</PresentationFormat>
  <Paragraphs>50</Paragraphs>
  <Slides>16</Slides>
  <Notes>11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Verve</vt:lpstr>
      <vt:lpstr>Ladies partner teams and clubs.  </vt:lpstr>
      <vt:lpstr>      Aims and objectives.</vt:lpstr>
      <vt:lpstr>                        PATRON                 ANDIE WORRALL</vt:lpstr>
      <vt:lpstr> Partner Teams and Clubs in the Women’s Game.</vt:lpstr>
      <vt:lpstr> JUST A BALL GAME? LADIES FUTSAL TEAM</vt:lpstr>
      <vt:lpstr>   AFC Rushden &amp; Diamonds Ladies</vt:lpstr>
      <vt:lpstr>Birmingham City Ladies FC</vt:lpstr>
      <vt:lpstr>               WYTHENSHAWE AMATEURS LADIES FC </vt:lpstr>
      <vt:lpstr>Preston North End Women</vt:lpstr>
      <vt:lpstr>Preston North End women</vt:lpstr>
      <vt:lpstr>                BURTON  ALBION LADIES FC</vt:lpstr>
      <vt:lpstr>  FC REEDSWOOD LADIES TEAM</vt:lpstr>
      <vt:lpstr>         Les Degommuses</vt:lpstr>
      <vt:lpstr>             JBG? Merseyside</vt:lpstr>
      <vt:lpstr>Slide 15</vt:lpstr>
      <vt:lpstr>         JUST A BALL GAME.CO.UK                  @justaballgame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A BALL GAME?</dc:title>
  <dc:creator>DELL</dc:creator>
  <cp:lastModifiedBy>DELL</cp:lastModifiedBy>
  <cp:revision>14</cp:revision>
  <dcterms:created xsi:type="dcterms:W3CDTF">2014-12-11T13:24:11Z</dcterms:created>
  <dcterms:modified xsi:type="dcterms:W3CDTF">2018-03-20T14:47:33Z</dcterms:modified>
</cp:coreProperties>
</file>